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p15="http://schemas.microsoft.com/office/powerpoint/2012/main" xmlns="">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49B"/>
    <a:srgbClr val="002060"/>
    <a:srgbClr val="475E9F"/>
    <a:srgbClr val="B5BED1"/>
    <a:srgbClr val="0000CC"/>
    <a:srgbClr val="005696"/>
    <a:srgbClr val="00518E"/>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4" autoAdjust="0"/>
    <p:restoredTop sz="96395" autoAdjust="0"/>
  </p:normalViewPr>
  <p:slideViewPr>
    <p:cSldViewPr showGuides="1">
      <p:cViewPr varScale="1">
        <p:scale>
          <a:sx n="75" d="100"/>
          <a:sy n="75" d="100"/>
        </p:scale>
        <p:origin x="-1260" y="-84"/>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09/01/2024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p14="http://schemas.microsoft.com/office/powerpoint/2010/main"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p14="http://schemas.microsoft.com/office/powerpoint/2010/main"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p14="http://schemas.microsoft.com/office/powerpoint/2010/main"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p14="http://schemas.microsoft.com/office/powerpoint/2010/main"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p14="http://schemas.microsoft.com/office/powerpoint/2010/main"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p14="http://schemas.microsoft.com/office/powerpoint/2010/main"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p14="http://schemas.microsoft.com/office/powerpoint/2010/main"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p14="http://schemas.microsoft.com/office/powerpoint/2010/main"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p14="http://schemas.microsoft.com/office/powerpoint/2010/main"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24B279A5-87A2-445D-95C3-916EB9C5F0E3}">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MINISTÈRIEL</Template>
  <TotalTime>747</TotalTime>
  <Words>254</Words>
  <Application>Microsoft Office PowerPoint</Application>
  <PresentationFormat>Affichage à l'écran (4:3)</PresentationFormat>
  <Paragraphs>109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MINISTÈRIEL</vt:lpstr>
      <vt:lpstr>Présentation PowerPoint</vt:lpstr>
      <vt:lpstr>Présentation PowerPoint</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Présentation PowerPoint</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Présentation PowerPoint</vt:lpstr>
      <vt:lpstr>Le récapitulatif des demandes doit être validé pour être enregistré.</vt:lpstr>
      <vt:lpstr>Présentation PowerPoint</vt:lpstr>
      <vt:lpstr>Présentation PowerPoint</vt:lpstr>
      <vt:lpstr>Présentation PowerPoint</vt:lpstr>
    </vt:vector>
  </TitlesOfParts>
  <Manager>Client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pl</cp:lastModifiedBy>
  <cp:revision>86</cp:revision>
  <dcterms:created xsi:type="dcterms:W3CDTF">2020-03-05T15:21:24Z</dcterms:created>
  <dcterms:modified xsi:type="dcterms:W3CDTF">2024-01-09T12:53:52Z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